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pen Sans ExtraBold"/>
      <p:bold r:id="rId24"/>
      <p:boldItalic r:id="rId25"/>
    </p:embeddedFont>
    <p:embeddedFont>
      <p:font typeface="Open Sans Medium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ExtraBold-bold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Medium-regular.fntdata"/><Relationship Id="rId25" Type="http://schemas.openxmlformats.org/officeDocument/2006/relationships/font" Target="fonts/OpenSansExtraBold-boldItalic.fntdata"/><Relationship Id="rId28" Type="http://schemas.openxmlformats.org/officeDocument/2006/relationships/font" Target="fonts/OpenSansMedium-italic.fntdata"/><Relationship Id="rId27" Type="http://schemas.openxmlformats.org/officeDocument/2006/relationships/font" Target="fonts/OpenSans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0cf260d3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0cf260d3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 peu de contexte sur React et Slack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React-dom et composants Web : </a:t>
            </a:r>
            <a:r>
              <a:rPr lang="en">
                <a:solidFill>
                  <a:schemeClr val="dk1"/>
                </a:solidFill>
              </a:rPr>
              <a:t>React et sa principale utilisation qui est de construire des composants en JavaScript en utilisant react-dom -&gt; Donner un exemple en HTML pour comparaison.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Environnement hôte, analogie avec volant voiture, voitures de courses/karting, bateau -&gt; react le volant et les différents environnements DOM, mobile, PDF en analogie avec routes, circuits, mer, etc 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Coder une boîte de dialogue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ce39632a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ce39632a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Montrer exemple en React et en JSON (en utilisant l’API native de Slack)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ce39632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ce39632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Utiliser la flexibilité de React pour créer notre propre moteur de rendu pour Slack (en utilisant les différents outils à notre disposition)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est un langage qui utilise JSX, une extension de syntaxe pour JavaScript qui nous permet d’écrire des balises similaires à du 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12f77442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12f77442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Différents moteurs de rendu pour les environnements : DOM, ios/android, three.js, PDF engine, Slack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me basant sur les moteurs de rendu existants tels que react-dom,... J’ai créé react-slack qui me semblait plus intuitif d’écrire en terme de composants que d’écrire du JSON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8c14b78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8c14b78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Montrer exemple en React et en JSON (en utilisant l’API native de Slack)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91c13fff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391c13fff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Montrer exemple en React et en JSON (en utilisant l’API native de Slack)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Personnaliser en rajoutant une photo du meetup etc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e6a9ba0c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e6a9ba0c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Montrer exemple en React et en JSON (en utilisant l’API native de Slack)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Rajouter animation pour lier le code react vers le json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2f64265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2f64265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-&gt; satisfait mes besoins identifiés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aa924b04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aa924b04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 intuitif et plus concis d’écrire les composants en React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9c73760b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9c73760b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Mettre en open source (qr code si le repo est déjà dispo)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Enrichir l’API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Une abstraction pour implémenter plus rapidement une application Slack par ceux qui sont familiers avec React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Lien vers le projet open source react-slack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Liens vers d’autres projets existants qui sont similaires à react-slack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7fb42a3c8_4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7fb42a3c8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e7cefc00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e7cefc00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b31dc61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b31dc61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262e7c1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262e7c1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Problématiques/Inconvénients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Pas très lisible, on peut se retrouver avec des imbrications très complexes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Réutilisabilité des composants pas intuitive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 gestion des évènements (onSubmit) était un peu déroutante pour moi (pas de lien évident avec le clic de la modale)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7cefc0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7cefc0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7ae589f69_0_1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7ae589f69_0_1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f7b8317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f7b8317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bibliothèque adaptée à différents environnements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images proviennent de unsplash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12f77442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12f77442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adapté à plusieurs environnements hôte (ou environnements de rendu ?) : navigateur Web, plateformes mobiles, etc.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1_Custom Layout">
  <p:cSld name="81_Custom Layou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18070" r="18070" t="0"/>
          <a:stretch/>
        </p:blipFill>
        <p:spPr>
          <a:xfrm>
            <a:off x="0" y="-4585"/>
            <a:ext cx="5758386" cy="5143500"/>
          </a:xfrm>
          <a:custGeom>
            <a:rect b="b" l="l" r="r" t="t"/>
            <a:pathLst>
              <a:path extrusionOk="0" h="6858000" w="306705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-5934666">
            <a:off x="682770" y="1489812"/>
            <a:ext cx="5307167" cy="2011371"/>
          </a:xfrm>
          <a:custGeom>
            <a:rect b="b" l="l" r="r" t="t"/>
            <a:pathLst>
              <a:path extrusionOk="0" h="2685830" w="7307469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0"/>
                </a:srgbClr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flipH="1">
            <a:off x="3584161" y="-4585"/>
            <a:ext cx="5559752" cy="5149081"/>
          </a:xfrm>
          <a:custGeom>
            <a:rect b="b" l="l" r="r" t="t"/>
            <a:pathLst>
              <a:path extrusionOk="0" h="6865441" w="8116426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4960536"/>
            <a:ext cx="9144000" cy="183000"/>
          </a:xfrm>
          <a:prstGeom prst="rect">
            <a:avLst/>
          </a:prstGeom>
          <a:solidFill>
            <a:srgbClr val="C1B3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>
  <p:cSld name="53_Custom Layou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 rotWithShape="1">
          <a:blip r:embed="rId2">
            <a:alphaModFix/>
          </a:blip>
          <a:srcRect b="0" l="30408" r="21110" t="0"/>
          <a:stretch/>
        </p:blipFill>
        <p:spPr>
          <a:xfrm>
            <a:off x="0" y="0"/>
            <a:ext cx="4447223" cy="5143500"/>
          </a:xfrm>
          <a:custGeom>
            <a:rect b="b" l="l" r="r" t="t"/>
            <a:pathLst>
              <a:path extrusionOk="0" h="6858000" w="306705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3" name="Google Shape;43;p11"/>
          <p:cNvSpPr/>
          <p:nvPr/>
        </p:nvSpPr>
        <p:spPr>
          <a:xfrm>
            <a:off x="-1" y="2351392"/>
            <a:ext cx="2904300" cy="792300"/>
          </a:xfrm>
          <a:prstGeom prst="rect">
            <a:avLst/>
          </a:prstGeom>
          <a:gradFill>
            <a:gsLst>
              <a:gs pos="0">
                <a:srgbClr val="0DE07D"/>
              </a:gs>
              <a:gs pos="57000">
                <a:srgbClr val="0DE07D"/>
              </a:gs>
              <a:gs pos="100000">
                <a:srgbClr val="0DE07D">
                  <a:alpha val="3686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0" y="2038989"/>
            <a:ext cx="2904300" cy="3123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1"/>
          <p:cNvSpPr/>
          <p:nvPr/>
        </p:nvSpPr>
        <p:spPr>
          <a:xfrm flipH="1">
            <a:off x="2304760" y="-19319"/>
            <a:ext cx="6844163" cy="5162819"/>
          </a:xfrm>
          <a:custGeom>
            <a:rect b="b" l="l" r="r" t="t"/>
            <a:pathLst>
              <a:path extrusionOk="0" h="6883758" w="9065117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0" y="4960536"/>
            <a:ext cx="9144000" cy="183000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0_Custom Layout">
  <p:cSld name="70_Custom Layou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2"/>
          <p:cNvPicPr preferRelativeResize="0"/>
          <p:nvPr/>
        </p:nvPicPr>
        <p:blipFill rotWithShape="1">
          <a:blip r:embed="rId2">
            <a:alphaModFix/>
          </a:blip>
          <a:srcRect b="0" l="42647" r="28355" t="0"/>
          <a:stretch/>
        </p:blipFill>
        <p:spPr>
          <a:xfrm>
            <a:off x="0" y="0"/>
            <a:ext cx="2660666" cy="5143500"/>
          </a:xfrm>
          <a:custGeom>
            <a:rect b="b" l="l" r="r" t="t"/>
            <a:pathLst>
              <a:path extrusionOk="0" h="6858000" w="306705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9" name="Google Shape;49;p12"/>
          <p:cNvSpPr/>
          <p:nvPr/>
        </p:nvSpPr>
        <p:spPr>
          <a:xfrm rot="-5931206">
            <a:off x="-1245813" y="1504185"/>
            <a:ext cx="5307763" cy="2003879"/>
          </a:xfrm>
          <a:custGeom>
            <a:rect b="b" l="l" r="r" t="t"/>
            <a:pathLst>
              <a:path extrusionOk="0" h="2675825" w="6535230">
                <a:moveTo>
                  <a:pt x="370799" y="0"/>
                </a:moveTo>
                <a:lnTo>
                  <a:pt x="6535230" y="157514"/>
                </a:lnTo>
                <a:lnTo>
                  <a:pt x="6188651" y="2665942"/>
                </a:lnTo>
                <a:lnTo>
                  <a:pt x="0" y="2675825"/>
                </a:lnTo>
                <a:lnTo>
                  <a:pt x="370799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0"/>
                </a:srgbClr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2"/>
          <p:cNvSpPr/>
          <p:nvPr/>
        </p:nvSpPr>
        <p:spPr>
          <a:xfrm flipH="1">
            <a:off x="1548974" y="-5765"/>
            <a:ext cx="7606524" cy="5150210"/>
          </a:xfrm>
          <a:custGeom>
            <a:rect b="b" l="l" r="r" t="t"/>
            <a:pathLst>
              <a:path extrusionOk="0" h="6866946" w="11104415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2"/>
          <p:cNvSpPr/>
          <p:nvPr/>
        </p:nvSpPr>
        <p:spPr>
          <a:xfrm>
            <a:off x="0" y="4960536"/>
            <a:ext cx="9144000" cy="183000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bg>
      <p:bgPr>
        <a:solidFill>
          <a:srgbClr val="C1B367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229709" y="0"/>
            <a:ext cx="8923291" cy="5013276"/>
          </a:xfrm>
          <a:custGeom>
            <a:rect b="b" l="l" r="r" t="t"/>
            <a:pathLst>
              <a:path extrusionOk="0" h="6867502" w="7138633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4960536"/>
            <a:ext cx="9144000" cy="183000"/>
          </a:xfrm>
          <a:prstGeom prst="rect">
            <a:avLst/>
          </a:prstGeom>
          <a:solidFill>
            <a:srgbClr val="C1B3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Title Slide">
  <p:cSld name="46_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812" l="0" r="0" t="811"/>
          <a:stretch/>
        </p:blipFill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-349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Custom Layout">
  <p:cSld name="54_Custom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0" l="21115" r="21115" t="0"/>
          <a:stretch/>
        </p:blipFill>
        <p:spPr>
          <a:xfrm>
            <a:off x="-1" y="0"/>
            <a:ext cx="5305997" cy="5143500"/>
          </a:xfrm>
          <a:custGeom>
            <a:rect b="b" l="l" r="r" t="t"/>
            <a:pathLst>
              <a:path extrusionOk="0" h="6858000" w="306705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 rot="-5931206">
            <a:off x="920579" y="1489650"/>
            <a:ext cx="5363802" cy="2031494"/>
          </a:xfrm>
          <a:custGeom>
            <a:rect b="b" l="l" r="r" t="t"/>
            <a:pathLst>
              <a:path extrusionOk="0" h="2712700" w="6604229">
                <a:moveTo>
                  <a:pt x="386224" y="0"/>
                </a:moveTo>
                <a:lnTo>
                  <a:pt x="6604229" y="70351"/>
                </a:lnTo>
                <a:lnTo>
                  <a:pt x="6217815" y="2712700"/>
                </a:lnTo>
                <a:lnTo>
                  <a:pt x="0" y="2688019"/>
                </a:lnTo>
                <a:lnTo>
                  <a:pt x="386224" y="0"/>
                </a:ln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0"/>
                </a:srgbClr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/>
          <p:nvPr/>
        </p:nvSpPr>
        <p:spPr>
          <a:xfrm flipH="1">
            <a:off x="4048884" y="-4586"/>
            <a:ext cx="5100840" cy="5143275"/>
          </a:xfrm>
          <a:custGeom>
            <a:rect b="b" l="l" r="r" t="t"/>
            <a:pathLst>
              <a:path extrusionOk="0" h="6857700" w="7446482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4960536"/>
            <a:ext cx="9144000" cy="183000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Title Slide">
  <p:cSld name="42_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283" r="283" t="0"/>
          <a:stretch/>
        </p:blipFill>
        <p:spPr>
          <a:xfrm>
            <a:off x="0" y="0"/>
            <a:ext cx="9144000" cy="5143500"/>
          </a:xfrm>
          <a:custGeom>
            <a:rect b="b" l="l" r="r" t="t"/>
            <a:pathLst>
              <a:path extrusionOk="0" h="6858000" w="12192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16862"/>
                </a:srgbClr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 flipH="1" rot="10800000">
            <a:off x="0" y="0"/>
            <a:ext cx="3703149" cy="5143500"/>
          </a:xfrm>
          <a:custGeom>
            <a:rect b="b" l="l" r="r" t="t"/>
            <a:pathLst>
              <a:path extrusionOk="0" h="6858000" w="6583376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 flipH="1" rot="10800000">
            <a:off x="3248977" y="0"/>
            <a:ext cx="4032318" cy="5143500"/>
          </a:xfrm>
          <a:custGeom>
            <a:rect b="b" l="l" r="r" t="t"/>
            <a:pathLst>
              <a:path extrusionOk="0" h="6858000" w="6583376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8"/>
          <p:cNvSpPr/>
          <p:nvPr/>
        </p:nvSpPr>
        <p:spPr>
          <a:xfrm flipH="1" rot="10800000">
            <a:off x="1854820" y="0"/>
            <a:ext cx="3703149" cy="5143500"/>
          </a:xfrm>
          <a:custGeom>
            <a:rect b="b" l="l" r="r" t="t"/>
            <a:pathLst>
              <a:path extrusionOk="0" h="6858000" w="6583376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 flipH="1" rot="10800000">
            <a:off x="0" y="0"/>
            <a:ext cx="3703149" cy="5143500"/>
          </a:xfrm>
          <a:custGeom>
            <a:rect b="b" l="l" r="r" t="t"/>
            <a:pathLst>
              <a:path extrusionOk="0" h="6858000" w="6583376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bg>
      <p:bgPr>
        <a:solidFill>
          <a:srgbClr val="0B0B0B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8_Custom Layout">
  <p:cSld name="58_Custom Layout">
    <p:bg>
      <p:bgPr>
        <a:solidFill>
          <a:srgbClr val="151515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2038989"/>
            <a:ext cx="2904300" cy="3123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0"/>
          <p:cNvSpPr/>
          <p:nvPr/>
        </p:nvSpPr>
        <p:spPr>
          <a:xfrm flipH="1">
            <a:off x="2304760" y="-19319"/>
            <a:ext cx="6844163" cy="5162819"/>
          </a:xfrm>
          <a:custGeom>
            <a:rect b="b" l="l" r="r" t="t"/>
            <a:pathLst>
              <a:path extrusionOk="0" h="6883758" w="9065117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0"/>
          <p:cNvSpPr/>
          <p:nvPr/>
        </p:nvSpPr>
        <p:spPr>
          <a:xfrm>
            <a:off x="0" y="4960536"/>
            <a:ext cx="9144000" cy="183000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hyperlink" Target="https://github.com/andreyvital/react-slack-renderer" TargetMode="External"/><Relationship Id="rId6" Type="http://schemas.openxmlformats.org/officeDocument/2006/relationships/hyperlink" Target="https://github.com/andreyvital/react-slack-rendere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4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47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Relationship Id="rId4" Type="http://schemas.openxmlformats.org/officeDocument/2006/relationships/image" Target="../media/image49.jpg"/><Relationship Id="rId5" Type="http://schemas.openxmlformats.org/officeDocument/2006/relationships/image" Target="../media/image48.jpg"/><Relationship Id="rId6" Type="http://schemas.openxmlformats.org/officeDocument/2006/relationships/image" Target="../media/image38.jp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225" y="1253525"/>
            <a:ext cx="2911550" cy="26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idx="4294967295" type="title"/>
          </p:nvPr>
        </p:nvSpPr>
        <p:spPr>
          <a:xfrm>
            <a:off x="4046250" y="3889975"/>
            <a:ext cx="4861500" cy="56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/</a:t>
            </a:r>
            <a:r>
              <a:rPr lang="en" sz="20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react fait du slack</a:t>
            </a:r>
            <a:endParaRPr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7816200" y="0"/>
            <a:ext cx="132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DEVOXX FRANCE 2024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idx="4294967295" type="ctrTitle"/>
          </p:nvPr>
        </p:nvSpPr>
        <p:spPr>
          <a:xfrm>
            <a:off x="311700" y="106700"/>
            <a:ext cx="8520600" cy="495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Moteur de rendu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3949650" y="4681525"/>
            <a:ext cx="12447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IA générative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00" y="621350"/>
            <a:ext cx="3900800" cy="39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4305450" y="1378000"/>
            <a:ext cx="5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JSX</a:t>
            </a:r>
            <a:endParaRPr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3702900" y="3822500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React Reconciler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122" y="1864025"/>
            <a:ext cx="2435755" cy="1720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487" y="644575"/>
            <a:ext cx="2867025" cy="657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9" name="Google Shape;149;p25"/>
          <p:cNvSpPr txBox="1"/>
          <p:nvPr/>
        </p:nvSpPr>
        <p:spPr>
          <a:xfrm>
            <a:off x="3702900" y="4230500"/>
            <a:ext cx="17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Slack Bolt</a:t>
            </a:r>
            <a:endParaRPr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/>
          <p:nvPr/>
        </p:nvSpPr>
        <p:spPr>
          <a:xfrm>
            <a:off x="857250" y="520850"/>
            <a:ext cx="7650000" cy="3718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7055325" y="2311200"/>
            <a:ext cx="1174200" cy="148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938" y="846400"/>
            <a:ext cx="711924" cy="618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6"/>
          <p:cNvCxnSpPr>
            <a:stCxn id="156" idx="2"/>
          </p:cNvCxnSpPr>
          <p:nvPr/>
        </p:nvCxnSpPr>
        <p:spPr>
          <a:xfrm>
            <a:off x="4437900" y="1465199"/>
            <a:ext cx="0" cy="3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6"/>
          <p:cNvCxnSpPr/>
          <p:nvPr/>
        </p:nvCxnSpPr>
        <p:spPr>
          <a:xfrm>
            <a:off x="1600600" y="1870500"/>
            <a:ext cx="605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6"/>
          <p:cNvCxnSpPr>
            <a:stCxn id="160" idx="0"/>
          </p:cNvCxnSpPr>
          <p:nvPr/>
        </p:nvCxnSpPr>
        <p:spPr>
          <a:xfrm flipH="1" rot="10800000">
            <a:off x="1607888" y="1879201"/>
            <a:ext cx="18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6"/>
          <p:cNvCxnSpPr/>
          <p:nvPr/>
        </p:nvCxnSpPr>
        <p:spPr>
          <a:xfrm rot="10800000">
            <a:off x="3029675" y="1861550"/>
            <a:ext cx="0" cy="48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6"/>
          <p:cNvCxnSpPr/>
          <p:nvPr/>
        </p:nvCxnSpPr>
        <p:spPr>
          <a:xfrm rot="10800000">
            <a:off x="4437900" y="1870501"/>
            <a:ext cx="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6"/>
          <p:cNvCxnSpPr>
            <a:stCxn id="164" idx="0"/>
          </p:cNvCxnSpPr>
          <p:nvPr/>
        </p:nvCxnSpPr>
        <p:spPr>
          <a:xfrm rot="10800000">
            <a:off x="6069693" y="1870263"/>
            <a:ext cx="7200" cy="5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6"/>
          <p:cNvCxnSpPr/>
          <p:nvPr/>
        </p:nvCxnSpPr>
        <p:spPr>
          <a:xfrm rot="10800000">
            <a:off x="7652200" y="1861500"/>
            <a:ext cx="0" cy="44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6" name="Google Shape;166;p26"/>
          <p:cNvGrpSpPr/>
          <p:nvPr/>
        </p:nvGrpSpPr>
        <p:grpSpPr>
          <a:xfrm>
            <a:off x="1138550" y="2398201"/>
            <a:ext cx="5405000" cy="1398999"/>
            <a:chOff x="1138550" y="2398201"/>
            <a:chExt cx="5405000" cy="1398999"/>
          </a:xfrm>
        </p:grpSpPr>
        <p:pic>
          <p:nvPicPr>
            <p:cNvPr id="160" name="Google Shape;16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64575" y="2398201"/>
              <a:ext cx="886625" cy="88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25181" y="2481313"/>
              <a:ext cx="408974" cy="720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08137" y="2398201"/>
              <a:ext cx="886625" cy="88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68744" y="2433363"/>
              <a:ext cx="816300" cy="81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6"/>
            <p:cNvSpPr txBox="1"/>
            <p:nvPr/>
          </p:nvSpPr>
          <p:spPr>
            <a:xfrm>
              <a:off x="1138550" y="3427900"/>
              <a:ext cx="94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react-dom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26"/>
            <p:cNvSpPr txBox="1"/>
            <p:nvPr/>
          </p:nvSpPr>
          <p:spPr>
            <a:xfrm>
              <a:off x="2465975" y="3427900"/>
              <a:ext cx="1127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react-native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26"/>
            <p:cNvSpPr txBox="1"/>
            <p:nvPr/>
          </p:nvSpPr>
          <p:spPr>
            <a:xfrm>
              <a:off x="3722250" y="3427900"/>
              <a:ext cx="1431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react-three-fiber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p26"/>
            <p:cNvSpPr txBox="1"/>
            <p:nvPr/>
          </p:nvSpPr>
          <p:spPr>
            <a:xfrm>
              <a:off x="5603050" y="3427900"/>
              <a:ext cx="94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react-pdf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3" name="Google Shape;173;p26"/>
          <p:cNvGrpSpPr/>
          <p:nvPr/>
        </p:nvGrpSpPr>
        <p:grpSpPr>
          <a:xfrm>
            <a:off x="7124800" y="2481313"/>
            <a:ext cx="1054800" cy="1315887"/>
            <a:chOff x="7124800" y="2481313"/>
            <a:chExt cx="1054800" cy="1315887"/>
          </a:xfrm>
        </p:grpSpPr>
        <p:pic>
          <p:nvPicPr>
            <p:cNvPr id="174" name="Google Shape;174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259025" y="2481313"/>
              <a:ext cx="720400" cy="72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6"/>
            <p:cNvSpPr txBox="1"/>
            <p:nvPr/>
          </p:nvSpPr>
          <p:spPr>
            <a:xfrm>
              <a:off x="7124800" y="3427900"/>
              <a:ext cx="1054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react-slack</a:t>
              </a:r>
              <a:endParaRPr sz="12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idx="4294967295" type="ctrTitle"/>
          </p:nvPr>
        </p:nvSpPr>
        <p:spPr>
          <a:xfrm>
            <a:off x="311700" y="106700"/>
            <a:ext cx="8520600" cy="495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react-slack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1924713" y="2571750"/>
            <a:ext cx="56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Syntaxe proche de React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25" y="1282925"/>
            <a:ext cx="3880276" cy="866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700" y="1050725"/>
            <a:ext cx="6781800" cy="61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4" name="Google Shape;184;p27"/>
          <p:cNvSpPr txBox="1"/>
          <p:nvPr/>
        </p:nvSpPr>
        <p:spPr>
          <a:xfrm>
            <a:off x="1924713" y="2940675"/>
            <a:ext cx="56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 projet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</a:t>
            </a:r>
            <a:r>
              <a:rPr lang="en" u="sng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eact-slack-renderer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ne convenait pas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1924713" y="3301425"/>
            <a:ext cx="56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Principe de fonctionnement de react-dom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46" y="482350"/>
            <a:ext cx="3743508" cy="417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1" name="Google Shape;191;p28"/>
          <p:cNvSpPr txBox="1"/>
          <p:nvPr/>
        </p:nvSpPr>
        <p:spPr>
          <a:xfrm>
            <a:off x="3949650" y="4706025"/>
            <a:ext cx="12447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giphy</a:t>
            </a:r>
            <a:endParaRPr sz="10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/>
        </p:nvSpPr>
        <p:spPr>
          <a:xfrm>
            <a:off x="3592163" y="4197350"/>
            <a:ext cx="47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section</a:t>
            </a:r>
            <a:endParaRPr sz="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3610475" y="3188988"/>
            <a:ext cx="47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modal</a:t>
            </a:r>
            <a:endParaRPr sz="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2958950" y="4775000"/>
            <a:ext cx="47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ext</a:t>
            </a:r>
            <a:endParaRPr sz="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199" name="Google Shape;199;p29"/>
          <p:cNvSpPr txBox="1"/>
          <p:nvPr>
            <p:ph idx="4294967295" type="ctrTitle"/>
          </p:nvPr>
        </p:nvSpPr>
        <p:spPr>
          <a:xfrm>
            <a:off x="311700" y="106700"/>
            <a:ext cx="8520600" cy="495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 Transformation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9"/>
          <p:cNvSpPr/>
          <p:nvPr/>
        </p:nvSpPr>
        <p:spPr>
          <a:xfrm>
            <a:off x="3261225" y="2473500"/>
            <a:ext cx="2454000" cy="1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99" y="1962275"/>
            <a:ext cx="2577351" cy="12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600" y="1106450"/>
            <a:ext cx="2577350" cy="30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4329300" y="2881310"/>
            <a:ext cx="289500" cy="2817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3703625" y="3385650"/>
            <a:ext cx="289500" cy="2817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3052100" y="3945000"/>
            <a:ext cx="289500" cy="2817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4318525" y="3945000"/>
            <a:ext cx="289500" cy="2817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3703613" y="3945000"/>
            <a:ext cx="289500" cy="2817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3052100" y="4534675"/>
            <a:ext cx="289500" cy="281700"/>
          </a:xfrm>
          <a:prstGeom prst="ellipse">
            <a:avLst/>
          </a:prstGeom>
          <a:solidFill>
            <a:srgbClr val="76A5A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4243352" y="2670000"/>
            <a:ext cx="554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command</a:t>
            </a:r>
            <a:endParaRPr sz="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3185400" y="219942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eact-reconciler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650" y="1716997"/>
            <a:ext cx="791150" cy="5682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9"/>
          <p:cNvCxnSpPr>
            <a:stCxn id="208" idx="7"/>
            <a:endCxn id="207" idx="3"/>
          </p:cNvCxnSpPr>
          <p:nvPr/>
        </p:nvCxnSpPr>
        <p:spPr>
          <a:xfrm flipH="1" rot="10800000">
            <a:off x="3299204" y="4185329"/>
            <a:ext cx="446700" cy="390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9"/>
          <p:cNvCxnSpPr>
            <a:stCxn id="205" idx="7"/>
            <a:endCxn id="204" idx="3"/>
          </p:cNvCxnSpPr>
          <p:nvPr/>
        </p:nvCxnSpPr>
        <p:spPr>
          <a:xfrm flipH="1" rot="10800000">
            <a:off x="3299204" y="3625954"/>
            <a:ext cx="446700" cy="36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9"/>
          <p:cNvCxnSpPr>
            <a:stCxn id="207" idx="0"/>
            <a:endCxn id="204" idx="4"/>
          </p:cNvCxnSpPr>
          <p:nvPr/>
        </p:nvCxnSpPr>
        <p:spPr>
          <a:xfrm rot="10800000">
            <a:off x="3848363" y="3667200"/>
            <a:ext cx="0" cy="277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9"/>
          <p:cNvCxnSpPr>
            <a:stCxn id="206" idx="1"/>
            <a:endCxn id="204" idx="5"/>
          </p:cNvCxnSpPr>
          <p:nvPr/>
        </p:nvCxnSpPr>
        <p:spPr>
          <a:xfrm rot="10800000">
            <a:off x="3950821" y="3625954"/>
            <a:ext cx="410100" cy="36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9"/>
          <p:cNvCxnSpPr>
            <a:stCxn id="204" idx="7"/>
            <a:endCxn id="203" idx="3"/>
          </p:cNvCxnSpPr>
          <p:nvPr/>
        </p:nvCxnSpPr>
        <p:spPr>
          <a:xfrm flipH="1" rot="10800000">
            <a:off x="3950729" y="3121804"/>
            <a:ext cx="420900" cy="30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9"/>
          <p:cNvSpPr txBox="1"/>
          <p:nvPr/>
        </p:nvSpPr>
        <p:spPr>
          <a:xfrm>
            <a:off x="4225400" y="4185300"/>
            <a:ext cx="47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input</a:t>
            </a:r>
            <a:endParaRPr sz="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2958950" y="4197350"/>
            <a:ext cx="47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img</a:t>
            </a:r>
            <a:endParaRPr sz="5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361775" y="2571750"/>
            <a:ext cx="1794000" cy="26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6832275" y="2789600"/>
            <a:ext cx="1740300" cy="196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311700" y="2473500"/>
            <a:ext cx="1898700" cy="43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6766050" y="2599625"/>
            <a:ext cx="1898700" cy="47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309425" y="2141150"/>
            <a:ext cx="18987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311700" y="2916550"/>
            <a:ext cx="2390700" cy="8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6768325" y="1884100"/>
            <a:ext cx="1898700" cy="68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6766125" y="3094625"/>
            <a:ext cx="1898700" cy="781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224125" y="2067850"/>
            <a:ext cx="2478300" cy="100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6539650" y="1384046"/>
            <a:ext cx="2454000" cy="268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75" y="152400"/>
            <a:ext cx="4234595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4" name="Google Shape;234;p30"/>
          <p:cNvSpPr/>
          <p:nvPr/>
        </p:nvSpPr>
        <p:spPr>
          <a:xfrm>
            <a:off x="598050" y="2373625"/>
            <a:ext cx="2969100" cy="82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725" y="4558200"/>
            <a:ext cx="3468874" cy="293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6" name="Google Shape;23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225" y="1728075"/>
            <a:ext cx="4387100" cy="168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5675" y="1501296"/>
            <a:ext cx="3468875" cy="2844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8" name="Google Shape;238;p30"/>
          <p:cNvSpPr/>
          <p:nvPr/>
        </p:nvSpPr>
        <p:spPr>
          <a:xfrm>
            <a:off x="5672425" y="1972200"/>
            <a:ext cx="1250700" cy="150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4304875" y="2571750"/>
            <a:ext cx="3197100" cy="36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5675" y="3234250"/>
            <a:ext cx="3468875" cy="8368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idx="4294967295" type="ctrTitle"/>
          </p:nvPr>
        </p:nvSpPr>
        <p:spPr>
          <a:xfrm>
            <a:off x="311700" y="106700"/>
            <a:ext cx="8520600" cy="495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 suite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2316900" y="2831900"/>
            <a:ext cx="45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Enrichir les composants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7" name="Google Shape;247;p31"/>
          <p:cNvGrpSpPr/>
          <p:nvPr/>
        </p:nvGrpSpPr>
        <p:grpSpPr>
          <a:xfrm>
            <a:off x="1086450" y="1236850"/>
            <a:ext cx="6971100" cy="1428750"/>
            <a:chOff x="1296475" y="747325"/>
            <a:chExt cx="6971100" cy="1428750"/>
          </a:xfrm>
        </p:grpSpPr>
        <p:pic>
          <p:nvPicPr>
            <p:cNvPr id="248" name="Google Shape;24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96475" y="747325"/>
              <a:ext cx="2171700" cy="14287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49" name="Google Shape;24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48000" y="999738"/>
              <a:ext cx="4219575" cy="9239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50" name="Google Shape;250;p31"/>
          <p:cNvSpPr txBox="1"/>
          <p:nvPr/>
        </p:nvSpPr>
        <p:spPr>
          <a:xfrm>
            <a:off x="2316900" y="3653450"/>
            <a:ext cx="511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2316900" y="3232100"/>
            <a:ext cx="45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-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Intégrer dans un cas d’usage chez ManoMano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4294967295" type="ctrTitle"/>
          </p:nvPr>
        </p:nvSpPr>
        <p:spPr>
          <a:xfrm>
            <a:off x="319675" y="117700"/>
            <a:ext cx="8520600" cy="50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Merci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513" y="443075"/>
            <a:ext cx="5432924" cy="22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>
            <p:ph idx="4294967295" type="ctrTitle"/>
          </p:nvPr>
        </p:nvSpPr>
        <p:spPr>
          <a:xfrm>
            <a:off x="319675" y="4789046"/>
            <a:ext cx="8520600" cy="32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https://github.com/pfongkye/react-slack</a:t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2"/>
          <p:cNvSpPr txBox="1"/>
          <p:nvPr>
            <p:ph idx="4294967295" type="ctrTitle"/>
          </p:nvPr>
        </p:nvSpPr>
        <p:spPr>
          <a:xfrm>
            <a:off x="319675" y="2571738"/>
            <a:ext cx="8520600" cy="50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/react fait du slack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400" y="3018800"/>
            <a:ext cx="1765150" cy="17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625" y="206088"/>
            <a:ext cx="3700026" cy="27318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" name="Google Shape;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50" y="1987700"/>
            <a:ext cx="4630923" cy="28958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6"/>
          <p:cNvSpPr txBox="1"/>
          <p:nvPr/>
        </p:nvSpPr>
        <p:spPr>
          <a:xfrm>
            <a:off x="2181413" y="618500"/>
            <a:ext cx="124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🗣️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75" y="700175"/>
            <a:ext cx="6856851" cy="3743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6" name="Google Shape;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375" y="1859802"/>
            <a:ext cx="6106124" cy="194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50" y="1466850"/>
            <a:ext cx="7820100" cy="2209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00" y="195325"/>
            <a:ext cx="5050881" cy="4502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200" y="1129925"/>
            <a:ext cx="4674999" cy="263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8" name="Google Shape;88;p19"/>
          <p:cNvSpPr/>
          <p:nvPr/>
        </p:nvSpPr>
        <p:spPr>
          <a:xfrm>
            <a:off x="890725" y="2480050"/>
            <a:ext cx="2969100" cy="82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861775" y="1048950"/>
            <a:ext cx="680100" cy="17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4710850" y="1129925"/>
            <a:ext cx="729300" cy="17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00" y="972175"/>
            <a:ext cx="4879400" cy="380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696" y="990603"/>
            <a:ext cx="1872876" cy="162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4294967295" type="ctrTitle"/>
          </p:nvPr>
        </p:nvSpPr>
        <p:spPr>
          <a:xfrm>
            <a:off x="311700" y="456425"/>
            <a:ext cx="8520600" cy="50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Pascal Fong Kye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21"/>
          <p:cNvSpPr txBox="1"/>
          <p:nvPr>
            <p:ph idx="4294967295" type="ctrTitle"/>
          </p:nvPr>
        </p:nvSpPr>
        <p:spPr>
          <a:xfrm>
            <a:off x="311700" y="3561050"/>
            <a:ext cx="8520600" cy="127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Développeur Web 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chez ManoMano ~ 3 ans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pfongkye</a:t>
            </a:r>
            <a:endParaRPr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200" y="1299750"/>
            <a:ext cx="1629600" cy="162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4">
            <a:alphaModFix/>
          </a:blip>
          <a:srcRect b="0" l="1085" r="1085" t="0"/>
          <a:stretch/>
        </p:blipFill>
        <p:spPr>
          <a:xfrm>
            <a:off x="3522475" y="4366725"/>
            <a:ext cx="329275" cy="3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300" y="3107300"/>
            <a:ext cx="445400" cy="4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3794250" y="1815750"/>
            <a:ext cx="1555500" cy="1512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125" y="846400"/>
            <a:ext cx="2509251" cy="1703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25" y="835613"/>
            <a:ext cx="2509251" cy="1725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625" y="3162200"/>
            <a:ext cx="2509251" cy="1736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9125" y="3167725"/>
            <a:ext cx="2509251" cy="17250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22"/>
          <p:cNvSpPr txBox="1"/>
          <p:nvPr/>
        </p:nvSpPr>
        <p:spPr>
          <a:xfrm>
            <a:off x="3949650" y="4669850"/>
            <a:ext cx="12447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images unsplash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0625" y="1920375"/>
            <a:ext cx="1302750" cy="13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>
            <p:ph idx="4294967295" type="ctrTitle"/>
          </p:nvPr>
        </p:nvSpPr>
        <p:spPr>
          <a:xfrm>
            <a:off x="311700" y="106700"/>
            <a:ext cx="8520600" cy="495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React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/>
          <p:nvPr/>
        </p:nvSpPr>
        <p:spPr>
          <a:xfrm>
            <a:off x="1662288" y="824675"/>
            <a:ext cx="5671500" cy="3335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078" y="1352537"/>
            <a:ext cx="711924" cy="61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766" y="2904338"/>
            <a:ext cx="886625" cy="8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2372" y="2987450"/>
            <a:ext cx="408974" cy="7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5328" y="2904338"/>
            <a:ext cx="886625" cy="8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5934" y="2939500"/>
            <a:ext cx="816300" cy="81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3"/>
          <p:cNvCxnSpPr>
            <a:stCxn id="123" idx="2"/>
          </p:cNvCxnSpPr>
          <p:nvPr/>
        </p:nvCxnSpPr>
        <p:spPr>
          <a:xfrm>
            <a:off x="4498040" y="1971336"/>
            <a:ext cx="0" cy="3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3"/>
          <p:cNvCxnSpPr/>
          <p:nvPr/>
        </p:nvCxnSpPr>
        <p:spPr>
          <a:xfrm flipH="1" rot="10800000">
            <a:off x="2347791" y="2376337"/>
            <a:ext cx="44739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3"/>
          <p:cNvCxnSpPr>
            <a:stCxn id="124" idx="0"/>
          </p:cNvCxnSpPr>
          <p:nvPr/>
        </p:nvCxnSpPr>
        <p:spPr>
          <a:xfrm flipH="1" rot="10800000">
            <a:off x="2355078" y="2385338"/>
            <a:ext cx="1800" cy="51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3"/>
          <p:cNvCxnSpPr/>
          <p:nvPr/>
        </p:nvCxnSpPr>
        <p:spPr>
          <a:xfrm rot="10800000">
            <a:off x="3776866" y="2367687"/>
            <a:ext cx="0" cy="48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3"/>
          <p:cNvCxnSpPr/>
          <p:nvPr/>
        </p:nvCxnSpPr>
        <p:spPr>
          <a:xfrm rot="10800000">
            <a:off x="5185090" y="2376638"/>
            <a:ext cx="0" cy="5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3"/>
          <p:cNvCxnSpPr>
            <a:stCxn id="127" idx="0"/>
          </p:cNvCxnSpPr>
          <p:nvPr/>
        </p:nvCxnSpPr>
        <p:spPr>
          <a:xfrm rot="10800000">
            <a:off x="6816884" y="2376400"/>
            <a:ext cx="7200" cy="5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